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3" r:id="rId19"/>
    <p:sldId id="284" r:id="rId20"/>
    <p:sldId id="285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(GitHub)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Desktop</vt:lpstr>
      <vt:lpstr>Vue mobile</vt:lpstr>
      <vt:lpstr>Vue Tablette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44</cp:revision>
  <dcterms:modified xsi:type="dcterms:W3CDTF">2021-05-05T10:40:34Z</dcterms:modified>
</cp:coreProperties>
</file>